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8" autoAdjust="0"/>
    <p:restoredTop sz="94683" autoAdjust="0"/>
  </p:normalViewPr>
  <p:slideViewPr>
    <p:cSldViewPr snapToGrid="0" snapToObjects="1">
      <p:cViewPr varScale="1">
        <p:scale>
          <a:sx n="71" d="100"/>
          <a:sy n="71" d="100"/>
        </p:scale>
        <p:origin x="-4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B2340-6BBB-43A8-82D7-BFA762BF4A80}" type="datetimeFigureOut">
              <a:rPr lang="en-US"/>
              <a:pPr>
                <a:defRPr/>
              </a:pPr>
              <a:t>11/24/2010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30B2E24-9071-42BF-AC09-0358E1C76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84D22-40CF-41F0-806A-5D95BC148EE3}" type="datetimeFigureOut">
              <a:rPr lang="en-US"/>
              <a:pPr>
                <a:defRPr/>
              </a:pPr>
              <a:t>11/24/2010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59CCB-61E5-4DEB-A5A4-BFC5078E7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981B-8D6A-4C49-B774-F871B2749FBD}" type="datetimeFigureOut">
              <a:rPr lang="en-US"/>
              <a:pPr>
                <a:defRPr/>
              </a:pPr>
              <a:t>11/24/2010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4A69F-6F4E-4622-A03A-EDF0A453C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88B94-A2F7-4BE3-918B-D09ECB823BAB}" type="datetimeFigureOut">
              <a:rPr lang="en-US"/>
              <a:pPr>
                <a:defRPr/>
              </a:pPr>
              <a:t>11/24/2010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83B49-16E1-4693-84D0-7296106CE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75499-573F-461C-833F-29188AF92A2F}" type="datetimeFigureOut">
              <a:rPr lang="en-US"/>
              <a:pPr>
                <a:defRPr/>
              </a:pPr>
              <a:t>11/24/2010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19391-1F5C-4E48-B423-CEA3DE6CF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0DCAA-5D1F-47CD-B144-AA39583EDCF0}" type="datetimeFigureOut">
              <a:rPr lang="en-US"/>
              <a:pPr>
                <a:defRPr/>
              </a:pPr>
              <a:t>11/24/2010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603F1-BD14-44E2-AD87-C4BAA99BF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5194A-627B-414F-B012-369C2A8DE46C}" type="datetimeFigureOut">
              <a:rPr lang="en-US"/>
              <a:pPr>
                <a:defRPr/>
              </a:pPr>
              <a:t>11/24/2010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35D23-F2A4-42AC-9A6A-D6C1194DE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2FA6A-545D-4EE3-AE24-ECFEBB60CBCF}" type="datetimeFigureOut">
              <a:rPr lang="en-US"/>
              <a:pPr>
                <a:defRPr/>
              </a:pPr>
              <a:t>11/24/2010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498E-6A30-4697-AAE6-F7D200675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F41AA-51F1-46F8-A0C5-E75A4745B569}" type="datetimeFigureOut">
              <a:rPr lang="en-US"/>
              <a:pPr>
                <a:defRPr/>
              </a:pPr>
              <a:t>11/24/2010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CF234-E228-4F96-A16A-95A2B4878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7A247-110E-420A-A1F7-0C9D08D32DF7}" type="datetimeFigureOut">
              <a:rPr lang="en-US"/>
              <a:pPr>
                <a:defRPr/>
              </a:pPr>
              <a:t>11/24/2010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0BC63-74FF-4C83-843D-F14D28372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15E94-E82E-4B15-8BFB-12B443AF7949}" type="datetimeFigureOut">
              <a:rPr lang="en-US"/>
              <a:pPr>
                <a:defRPr/>
              </a:pPr>
              <a:t>11/24/2010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54F3A-B1D5-4ED2-BA03-323D363FD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8C83E02-A9F2-4208-A6C8-A3B2628CB266}" type="datetimeFigureOut">
              <a:rPr lang="en-US"/>
              <a:pPr>
                <a:defRPr/>
              </a:pPr>
              <a:t>11/24/2010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46D26AFF-7F72-422D-A50C-97A9649DB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74" r:id="rId8"/>
    <p:sldLayoutId id="2147483675" r:id="rId9"/>
    <p:sldLayoutId id="2147483666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Spoiler Alert: Andrew Jackson acts unconstitutionally and a ridiculous number of Native Americans are mistreated. </a:t>
            </a:r>
          </a:p>
        </p:txBody>
      </p:sp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smtClean="0"/>
              <a:t>Native American 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Forget Checks and Balances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Georgia and Andrew Jackson decided to IGNORE the Supreme Court</a:t>
            </a:r>
          </a:p>
          <a:p>
            <a:r>
              <a:rPr lang="en-US" smtClean="0"/>
              <a:t>Jackson stated: “John Marshall has made his decision, now let him enforce it! Build a fire under them. When it gets hot enough, they'll go.”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If the president decided to ignore the Supreme Court today, how would we respond?  What if we agreed with him and not the court, would that make a difference?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Trail of Tears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Most Cherokee, led by John Ross, refused to agree to the treaties they were presented.  Jackson sent troops to Georgia and 16,000 Cherokee were forced into camps.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Over the winter, the Cherokee were marched, by force, to the Indian Territory.  25% of the Cherokee died from disease and exhaustion.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Brutal treatment of the Native Americans is known as the Trail of Tears.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One soldier from Georgia wrote: “I fought through the Civil War and have seen men shot to pieces and slaughtered by thousands, but the Cherokee removal was the cruelest work I ever knew.”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Remind you of any other events in history?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Your Task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Read ONE of the primary sources provided and answer the following questions: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What is the goal of the speaker?</a:t>
            </a:r>
          </a:p>
          <a:p>
            <a:r>
              <a:rPr lang="en-US" smtClean="0"/>
              <a:t>What evidence is he providing to support his argument?</a:t>
            </a:r>
          </a:p>
          <a:p>
            <a:r>
              <a:rPr lang="en-US" smtClean="0"/>
              <a:t>What does he think the outcome of Indian Removal will be?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Then…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Pair up with someone who read the other source</a:t>
            </a:r>
          </a:p>
          <a:p>
            <a:endParaRPr lang="en-US" smtClean="0"/>
          </a:p>
          <a:p>
            <a:r>
              <a:rPr lang="en-US" smtClean="0"/>
              <a:t>Discuss the main points, which source is more truthful?</a:t>
            </a:r>
          </a:p>
          <a:p>
            <a:endParaRPr lang="en-US" smtClean="0"/>
          </a:p>
          <a:p>
            <a:r>
              <a:rPr lang="en-US" smtClean="0"/>
              <a:t>Do these sources help give you a better understanding of the event?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Exit Ticket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What would the United States be like today if Indian Removal or the Trail of Tears never happened?</a:t>
            </a:r>
          </a:p>
          <a:p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26627" name="Picture 3" descr="6a00d8345263cd69e200e54f5338498834-800w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1788" y="2573338"/>
            <a:ext cx="5530850" cy="34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Let’s Review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What was the nullification crisis?</a:t>
            </a:r>
          </a:p>
          <a:p>
            <a:endParaRPr lang="en-US" smtClean="0"/>
          </a:p>
          <a:p>
            <a:r>
              <a:rPr lang="en-US" smtClean="0"/>
              <a:t>What does the crisis show us about Jackson’s leadership skills and temperament as president?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 the 1800s…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Many Native Americans still lived East of the Mississippi River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Americans believed that the Native Americans were “uncivilized” and prevented the country from reaching its full potential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Assimilation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Removal West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Do you think the Native </a:t>
            </a:r>
            <a:r>
              <a:rPr lang="en-US" smtClean="0"/>
              <a:t>Americans were an </a:t>
            </a:r>
            <a:r>
              <a:rPr lang="en-US" dirty="0" smtClean="0"/>
              <a:t>obstacle that prevented the United States from succeeding?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Five Civilized Tribes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Cherokee, Chickasaw, Choctaw, Creek, and Seminole</a:t>
            </a:r>
          </a:p>
          <a:p>
            <a:endParaRPr lang="en-US" smtClean="0"/>
          </a:p>
          <a:p>
            <a:r>
              <a:rPr lang="en-US" smtClean="0"/>
              <a:t>Adopted some aspects of “white” culture</a:t>
            </a:r>
          </a:p>
          <a:p>
            <a:endParaRPr lang="en-US" smtClean="0"/>
          </a:p>
          <a:p>
            <a:r>
              <a:rPr lang="en-US" smtClean="0"/>
              <a:t>Lived in the Carolinas, Georgia, Tennessee, Alabama, Mississippi</a:t>
            </a:r>
          </a:p>
          <a:p>
            <a:endParaRPr lang="en-US" smtClean="0"/>
          </a:p>
          <a:p>
            <a:r>
              <a:rPr lang="en-US" smtClean="0"/>
              <a:t>Cherokees had a written language and created a constitution based on U.S. Constitution, thus founding the Cherokee Nation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Five Civilized Tribes</a:t>
            </a:r>
          </a:p>
        </p:txBody>
      </p:sp>
      <p:pic>
        <p:nvPicPr>
          <p:cNvPr id="17410" name="Content Placeholder 3" descr="trail-mapl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18564" r="-1856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Jackson on Native Americans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Believed the government had the power to regulate where Native Americans could live and supported a policy that relocated them west of the Mississippi River.</a:t>
            </a:r>
          </a:p>
          <a:p>
            <a:r>
              <a:rPr lang="en-US" smtClean="0"/>
              <a:t>Did not believe that Cherokee could have their own government within the United States</a:t>
            </a:r>
          </a:p>
          <a:p>
            <a:r>
              <a:rPr lang="en-US" smtClean="0"/>
              <a:t>In 1828, gold found in Cherokee territory in Georgia</a:t>
            </a:r>
          </a:p>
          <a:p>
            <a:endParaRPr lang="en-US" smtClean="0"/>
          </a:p>
          <a:p>
            <a:r>
              <a:rPr lang="en-US" smtClean="0"/>
              <a:t>Take a guess: What do you think states like Georgia decided to do when gold was discovered on Native American land?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Indian Removal Act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After heated debate in Congress, the Indian Removal Act of 1830 was signed into law by Jackson</a:t>
            </a:r>
          </a:p>
          <a:p>
            <a:r>
              <a:rPr lang="en-US" smtClean="0"/>
              <a:t>Stated that the government could negotiate treaties that would force Native Americans to move west.</a:t>
            </a:r>
          </a:p>
          <a:p>
            <a:endParaRPr lang="en-US" smtClean="0"/>
          </a:p>
          <a:p>
            <a:r>
              <a:rPr lang="en-US" smtClean="0"/>
              <a:t>Do you think congressmen from the Northeast held opinions similar to Western and Southern representatives regarding Indian policy?  Why or why not?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Moving Out…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Whites invaded Native American lands and forced them to agree to treaties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Native Americans given land in present day Kansas and Nebraska, which became known as the Indian Territory</a:t>
            </a:r>
          </a:p>
          <a:p>
            <a:endParaRPr lang="en-US" smtClean="0"/>
          </a:p>
          <a:p>
            <a:r>
              <a:rPr lang="en-US" smtClean="0"/>
              <a:t>What do you think happens to the Indian Territory when Americans decide that they want to expand further west to Kansas and Nebraska?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About the Constitution?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Cherokee went to the United States Supreme Court and argued that the state of Georgia could not make laws to force them to leave their homes.</a:t>
            </a:r>
          </a:p>
          <a:p>
            <a:r>
              <a:rPr lang="en-US" smtClean="0"/>
              <a:t>The Supreme Court, led by Chief Justice John Marshall, ruled in favor of the Cherokee, stating that only the federal government could regulate Native American removal</a:t>
            </a:r>
          </a:p>
          <a:p>
            <a:endParaRPr lang="en-US" smtClean="0"/>
          </a:p>
          <a:p>
            <a:r>
              <a:rPr lang="en-US" smtClean="0"/>
              <a:t>Make a prediction: How does Jackson respond?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405</TotalTime>
  <Words>648</Words>
  <Application>Microsoft Macintosh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Perpetua</vt:lpstr>
      <vt:lpstr>Arial</vt:lpstr>
      <vt:lpstr>Franklin Gothic Book</vt:lpstr>
      <vt:lpstr>Wingdings 2</vt:lpstr>
      <vt:lpstr>Calibri</vt:lpstr>
      <vt:lpstr>Equity</vt:lpstr>
      <vt:lpstr>Equity</vt:lpstr>
      <vt:lpstr>Equity</vt:lpstr>
      <vt:lpstr>Equity</vt:lpstr>
      <vt:lpstr>Equity</vt:lpstr>
      <vt:lpstr>Native American Policy</vt:lpstr>
      <vt:lpstr>Let’s Review</vt:lpstr>
      <vt:lpstr>In the 1800s…</vt:lpstr>
      <vt:lpstr>The Five Civilized Tribes</vt:lpstr>
      <vt:lpstr>Five Civilized Tribes</vt:lpstr>
      <vt:lpstr>Jackson on Native Americans</vt:lpstr>
      <vt:lpstr>Indian Removal Act</vt:lpstr>
      <vt:lpstr>Moving Out…</vt:lpstr>
      <vt:lpstr>What About the Constitution?</vt:lpstr>
      <vt:lpstr>Forget Checks and Balances</vt:lpstr>
      <vt:lpstr>The Trail of Tears</vt:lpstr>
      <vt:lpstr>Your Task</vt:lpstr>
      <vt:lpstr>Then…</vt:lpstr>
      <vt:lpstr>Exit Ticket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Native American Policy</dc:title>
  <dc:creator>Maria Tomasetti</dc:creator>
  <cp:lastModifiedBy>Computer User</cp:lastModifiedBy>
  <cp:revision>18</cp:revision>
  <dcterms:created xsi:type="dcterms:W3CDTF">2010-11-22T00:11:44Z</dcterms:created>
  <dcterms:modified xsi:type="dcterms:W3CDTF">2010-11-24T17:47:11Z</dcterms:modified>
</cp:coreProperties>
</file>