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43EA3-066E-4D86-9846-38F4B50A3B43}" type="datetimeFigureOut">
              <a:rPr lang="en-US"/>
              <a:pPr>
                <a:defRPr/>
              </a:pPr>
              <a:t>9/27/2010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783A-4942-4402-AEB8-3558B8C5B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FF774-504E-45DD-AC52-8024D6D55EF4}" type="datetimeFigureOut">
              <a:rPr lang="en-US"/>
              <a:pPr>
                <a:defRPr/>
              </a:pPr>
              <a:t>9/27/2010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E386C-2C4F-47C9-BF08-A500D9669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626B5-B2B4-445E-83F6-1EF7BC5A3D9D}" type="datetimeFigureOut">
              <a:rPr lang="en-US"/>
              <a:pPr>
                <a:defRPr/>
              </a:pPr>
              <a:t>9/27/2010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A6B6-76CE-4569-81A4-66F7536C9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945C0F-24BD-41BC-85A4-6C07B22B8527}" type="datetimeFigureOut">
              <a:rPr lang="en-US"/>
              <a:pPr>
                <a:defRPr/>
              </a:pPr>
              <a:t>9/27/2010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DBEA84-AC02-4C9A-B10F-43B5996F6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52FF-4041-4458-9A85-2576ADFCF3FF}" type="datetimeFigureOut">
              <a:rPr lang="en-US"/>
              <a:pPr>
                <a:defRPr/>
              </a:pPr>
              <a:t>9/27/2010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F7AD-99C6-490E-8871-905F26DAE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05657-8BAA-4B7F-9C58-65827538DAF8}" type="datetimeFigureOut">
              <a:rPr lang="en-US"/>
              <a:pPr>
                <a:defRPr/>
              </a:pPr>
              <a:t>9/27/2010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0FCC-34DF-45D6-95EE-A053C0382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8E26E-2D35-4225-9098-E44C2069D9D6}" type="datetimeFigureOut">
              <a:rPr lang="en-US"/>
              <a:pPr>
                <a:defRPr/>
              </a:pPr>
              <a:t>9/27/2010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7B16-0587-44C3-AB9B-9A4080317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014178-962D-4323-8064-8E56B2FBBB9C}" type="datetimeFigureOut">
              <a:rPr lang="en-US"/>
              <a:pPr>
                <a:defRPr/>
              </a:pPr>
              <a:t>9/27/2010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2C6F2B-0CEB-499C-9AA4-55D4322F6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0F94-FB12-4A03-9F68-60B647215468}" type="datetimeFigureOut">
              <a:rPr lang="en-US"/>
              <a:pPr>
                <a:defRPr/>
              </a:pPr>
              <a:t>9/27/2010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1DEBD-4B20-4887-9557-6DF0286A6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3AAEDE-A14E-4D1E-BA33-70881210159E}" type="datetimeFigureOut">
              <a:rPr lang="en-US"/>
              <a:pPr>
                <a:defRPr/>
              </a:pPr>
              <a:t>9/27/2010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9C141F-103D-4F95-A635-ACB553C5C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11A1F7-3B2A-4D6E-A28D-080E498A9F7D}" type="datetimeFigureOut">
              <a:rPr lang="en-US"/>
              <a:pPr>
                <a:defRPr/>
              </a:pPr>
              <a:t>9/27/2010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54C760-BE59-4F3F-B18D-1C377B11E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2A6DEBC-AFA2-4AFC-B8A2-8BCF18D5343A}" type="datetimeFigureOut">
              <a:rPr lang="en-US"/>
              <a:pPr>
                <a:defRPr/>
              </a:pPr>
              <a:t>9/27/2010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6110345-BF32-412D-B21F-631B5C9EC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9" r:id="rId6"/>
    <p:sldLayoutId id="2147483693" r:id="rId7"/>
    <p:sldLayoutId id="2147483700" r:id="rId8"/>
    <p:sldLayoutId id="2147483701" r:id="rId9"/>
    <p:sldLayoutId id="2147483692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blTN1ojsA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FDR </a:t>
            </a:r>
            <a:br>
              <a:rPr lang="en-US" dirty="0" smtClean="0"/>
            </a:br>
            <a:r>
              <a:rPr lang="en-US" dirty="0" smtClean="0"/>
              <a:t>and the Election of 1932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Inauguration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Roosevelt urges optimism</a:t>
            </a:r>
          </a:p>
          <a:p>
            <a:r>
              <a:rPr lang="en-US" smtClean="0"/>
              <a:t>Promises to bring relief to unemployed, hungry, homeless, and struggling Americans</a:t>
            </a:r>
          </a:p>
        </p:txBody>
      </p:sp>
      <p:pic>
        <p:nvPicPr>
          <p:cNvPr id="21507" name="Picture 3" descr="fd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9013" y="2984500"/>
            <a:ext cx="3922712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First Inaugural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hlinkClick r:id="rId2"/>
              </a:rPr>
              <a:t>http://www.youtube.com/watch?v=oblTN1ojsAA</a:t>
            </a:r>
            <a:r>
              <a:rPr lang="en-US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“…the only thing we have to fear is fear itself…”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FDR believed the government must act quickly to help Americans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Believed that as president, he would need as much power and authority as a war-time president to solve the economic depression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What grabs your attention when listening to his speech?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Do you agree that FDR needed nearly unlimited power to address these problems?  </a:t>
            </a: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2008 Connection?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 FDR and Obama won with solid majority of the vote</a:t>
            </a:r>
          </a:p>
          <a:p>
            <a:r>
              <a:rPr lang="en-US" smtClean="0"/>
              <a:t>Elected during economic chaos</a:t>
            </a:r>
          </a:p>
          <a:p>
            <a:r>
              <a:rPr lang="en-US" smtClean="0"/>
              <a:t>Optimistic attitudes, gifted public speakers</a:t>
            </a:r>
          </a:p>
          <a:p>
            <a:r>
              <a:rPr lang="en-US" smtClean="0"/>
              <a:t>Attracted new voters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3555" name="Picture 3" descr="BO-FDR Obam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8988" y="3260725"/>
            <a:ext cx="2566987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Quiz</a:t>
            </a:r>
            <a:endParaRPr lang="en-US" dirty="0"/>
          </a:p>
        </p:txBody>
      </p:sp>
      <p:pic>
        <p:nvPicPr>
          <p:cNvPr id="24578" name="Content Placeholder 3" descr="Tomasetti's 1931"/>
          <p:cNvPicPr>
            <a:picLocks noGrp="1"/>
          </p:cNvPicPr>
          <p:nvPr>
            <p:ph sz="quarter" idx="1"/>
          </p:nvPr>
        </p:nvPicPr>
        <p:blipFill>
          <a:blip r:embed="rId2"/>
          <a:srcRect l="-10651" r="-10651"/>
          <a:stretch>
            <a:fillRect/>
          </a:stretch>
        </p:blipFill>
        <p:spPr>
          <a:xfrm>
            <a:off x="1547813" y="506413"/>
            <a:ext cx="5934075" cy="3841750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649288" y="4597400"/>
            <a:ext cx="72755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This photo was taken in 1932.  Using what you know about conditions during the Great Depression and the challenges facing FDR, write a diary entry from the perspective of one of the people in this picture about what they were hoping FDR would accomplish.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/>
              <a:t>Do Now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smtClean="0"/>
              <a:t>1. Yes or no, is it the government’s responsibility to help individuals who cannot afford food, housing, or health care?</a:t>
            </a:r>
          </a:p>
          <a:p>
            <a:r>
              <a:rPr lang="en-US" sz="2000" smtClean="0"/>
              <a:t>Why?</a:t>
            </a:r>
          </a:p>
          <a:p>
            <a:r>
              <a:rPr lang="en-US" sz="2000" smtClean="0"/>
              <a:t>2. Yes or no, should the government help large businesses that are facing bankruptcy?</a:t>
            </a:r>
          </a:p>
          <a:p>
            <a:r>
              <a:rPr lang="en-US" sz="2000" smtClean="0"/>
              <a:t>Why?</a:t>
            </a:r>
          </a:p>
          <a:p>
            <a:r>
              <a:rPr lang="en-US" sz="2000" smtClean="0"/>
              <a:t>3. Yes or no, are Americans who depend on government assistance lazy?</a:t>
            </a:r>
          </a:p>
          <a:p>
            <a:r>
              <a:rPr lang="en-US" sz="2000" smtClean="0"/>
              <a:t>Why?</a:t>
            </a:r>
          </a:p>
          <a:p>
            <a:r>
              <a:rPr lang="en-US" sz="2000" smtClean="0"/>
              <a:t>4. Yes or no, is it the government’s duty to make sure that businesses are acting responsibly?</a:t>
            </a:r>
          </a:p>
          <a:p>
            <a:r>
              <a:rPr lang="en-US" sz="2000" smtClean="0"/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Happening in 1932?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23.6 percent of the country is unemployed</a:t>
            </a:r>
          </a:p>
          <a:p>
            <a:endParaRPr lang="en-US" smtClean="0"/>
          </a:p>
          <a:p>
            <a:r>
              <a:rPr lang="en-US" smtClean="0"/>
              <a:t>Nearly half a million farms foreclosed</a:t>
            </a:r>
          </a:p>
          <a:p>
            <a:endParaRPr lang="en-US" smtClean="0"/>
          </a:p>
          <a:p>
            <a:r>
              <a:rPr lang="en-US" smtClean="0"/>
              <a:t>President Hoover reluctantly signed the Emergency Relief and Construction Act </a:t>
            </a:r>
          </a:p>
          <a:p>
            <a:endParaRPr lang="en-US" smtClean="0"/>
          </a:p>
          <a:p>
            <a:r>
              <a:rPr lang="en-US" smtClean="0"/>
              <a:t>Why do you think President Hoover agreed to sign relief legislation in 1932? 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Who were the Candidates in 1932?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Republican Party- Herbert Hoover</a:t>
            </a:r>
          </a:p>
          <a:p>
            <a:endParaRPr lang="en-US" smtClean="0"/>
          </a:p>
          <a:p>
            <a:r>
              <a:rPr lang="en-US" smtClean="0"/>
              <a:t>Party blamed the economic depression on Europe</a:t>
            </a:r>
          </a:p>
          <a:p>
            <a:endParaRPr lang="en-US" smtClean="0"/>
          </a:p>
          <a:p>
            <a:r>
              <a:rPr lang="en-US" smtClean="0"/>
              <a:t>Anti-federal relief</a:t>
            </a:r>
          </a:p>
          <a:p>
            <a:endParaRPr lang="en-US" smtClean="0"/>
          </a:p>
          <a:p>
            <a:r>
              <a:rPr lang="en-US" smtClean="0"/>
              <a:t>Pro-Laissez-faire </a:t>
            </a:r>
          </a:p>
          <a:p>
            <a:endParaRPr lang="en-US" smtClean="0"/>
          </a:p>
          <a:p>
            <a:r>
              <a:rPr lang="en-US" smtClean="0"/>
              <a:t>Based on their political beliefs, what types of voters would agree with the Republican Party in 1932?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challenger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Franklin Delano Roosevelt</a:t>
            </a:r>
          </a:p>
          <a:p>
            <a:endParaRPr lang="en-US" smtClean="0"/>
          </a:p>
          <a:p>
            <a:r>
              <a:rPr lang="en-US" smtClean="0"/>
              <a:t>Wealthy family, cousin of former President Theodore Roosevelt</a:t>
            </a:r>
          </a:p>
          <a:p>
            <a:endParaRPr lang="en-US" smtClean="0"/>
          </a:p>
          <a:p>
            <a:r>
              <a:rPr lang="en-US" smtClean="0"/>
              <a:t>Democratic governor of New York</a:t>
            </a:r>
          </a:p>
          <a:p>
            <a:endParaRPr lang="en-US" smtClean="0"/>
          </a:p>
          <a:p>
            <a:r>
              <a:rPr lang="en-US" smtClean="0"/>
              <a:t>Pro-government relief, promised the American people a “new deal”</a:t>
            </a:r>
          </a:p>
          <a:p>
            <a:endParaRPr lang="en-US" smtClean="0"/>
          </a:p>
          <a:p>
            <a:r>
              <a:rPr lang="en-US" smtClean="0"/>
              <a:t>What do you think attracted voters to FDR?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Campaign 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FDR traveled the country and delivered more than 60 speeches</a:t>
            </a:r>
          </a:p>
          <a:p>
            <a:r>
              <a:rPr lang="en-US" smtClean="0"/>
              <a:t>FDR used campaign slogan “Kick Out the Depression with a Democrat”</a:t>
            </a:r>
          </a:p>
          <a:p>
            <a:endParaRPr lang="en-US" smtClean="0"/>
          </a:p>
          <a:p>
            <a:r>
              <a:rPr lang="en-US" smtClean="0"/>
              <a:t>Hoover was often heckled at speeches and rallies</a:t>
            </a:r>
          </a:p>
          <a:p>
            <a:r>
              <a:rPr lang="en-US" smtClean="0"/>
              <a:t>Republican Party used “Play it Safe with Hoover” as a slogan</a:t>
            </a:r>
          </a:p>
          <a:p>
            <a:endParaRPr lang="en-US" smtClean="0"/>
          </a:p>
          <a:p>
            <a:r>
              <a:rPr lang="en-US" smtClean="0"/>
              <a:t>Before television, how do you think voters got information about the candidates?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Concerns about FDR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FDR contracted polio and relied on crutches or a wheel chair, some questioned if he was capable to be president</a:t>
            </a:r>
          </a:p>
          <a:p>
            <a:r>
              <a:rPr lang="en-US" smtClean="0"/>
              <a:t>Republicans believed he was too liberal and a risk taker</a:t>
            </a:r>
          </a:p>
          <a:p>
            <a:r>
              <a:rPr lang="en-US" smtClean="0"/>
              <a:t>Rumors were spread that he was a socialist</a:t>
            </a:r>
          </a:p>
          <a:p>
            <a:endParaRPr lang="en-US" smtClean="0"/>
          </a:p>
          <a:p>
            <a:r>
              <a:rPr lang="en-US" smtClean="0"/>
              <a:t>Why do you think Hoover’s campaign tried to scare voters away from FDR?  Is this common in American politics?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FDR squashed Hoover in the election</a:t>
            </a:r>
          </a:p>
          <a:p>
            <a:endParaRPr lang="en-US" smtClean="0"/>
          </a:p>
          <a:p>
            <a:r>
              <a:rPr lang="en-US" smtClean="0"/>
              <a:t>Wins 57% of the vote to Hoover’s 40%</a:t>
            </a:r>
          </a:p>
          <a:p>
            <a:endParaRPr lang="en-US" smtClean="0"/>
          </a:p>
          <a:p>
            <a:r>
              <a:rPr lang="en-US" smtClean="0"/>
              <a:t>472-59 in the electoral college</a:t>
            </a:r>
          </a:p>
          <a:p>
            <a:endParaRPr lang="en-US" smtClean="0"/>
          </a:p>
          <a:p>
            <a:r>
              <a:rPr lang="en-US" smtClean="0"/>
              <a:t>Democratic Party becomes the party of the working-class and minorities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Electoral Breakdown</a:t>
            </a:r>
            <a:endParaRPr lang="en-US" dirty="0"/>
          </a:p>
        </p:txBody>
      </p:sp>
      <p:pic>
        <p:nvPicPr>
          <p:cNvPr id="20482" name="Content Placeholder 3" descr="1932_Electoral_Map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0754" b="-10754"/>
          <a:stretch>
            <a:fillRect/>
          </a:stretch>
        </p:blipFill>
        <p:spPr>
          <a:xfrm>
            <a:off x="457200" y="1600200"/>
            <a:ext cx="7467600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238</TotalTime>
  <Words>488</Words>
  <Application>Microsoft Macintosh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Century Schoolbook</vt:lpstr>
      <vt:lpstr>Arial</vt:lpstr>
      <vt:lpstr>Wingdings</vt:lpstr>
      <vt:lpstr>Wingdings 2</vt:lpstr>
      <vt:lpstr>Calibri</vt:lpstr>
      <vt:lpstr>Oriel</vt:lpstr>
      <vt:lpstr>Oriel</vt:lpstr>
      <vt:lpstr>Oriel</vt:lpstr>
      <vt:lpstr>Oriel</vt:lpstr>
      <vt:lpstr>Oriel</vt:lpstr>
      <vt:lpstr>Oriel</vt:lpstr>
      <vt:lpstr>Oriel</vt:lpstr>
      <vt:lpstr>FDR  AND THE ELECTION OF 1932</vt:lpstr>
      <vt:lpstr>Do Now</vt:lpstr>
      <vt:lpstr>WHAT’S HAPPENING IN 1932?</vt:lpstr>
      <vt:lpstr>WHO WERE THE CANDIDATES IN 1932?</vt:lpstr>
      <vt:lpstr>THE CHALLENGER</vt:lpstr>
      <vt:lpstr>THE CAMPAIGN </vt:lpstr>
      <vt:lpstr>CONCERNS ABOUT FDR</vt:lpstr>
      <vt:lpstr>THE RESULTS</vt:lpstr>
      <vt:lpstr>ELECTORAL BREAKDOWN</vt:lpstr>
      <vt:lpstr>THE INAUGURATION</vt:lpstr>
      <vt:lpstr>THE FIRST INAUGURAL SPEECH</vt:lpstr>
      <vt:lpstr>2008 CONNECTION?</vt:lpstr>
      <vt:lpstr>QUIZ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FDR  and the Election of 1932</dc:title>
  <dc:creator>Maria Tomasetti</dc:creator>
  <cp:lastModifiedBy>Computer User</cp:lastModifiedBy>
  <cp:revision>6</cp:revision>
  <dcterms:created xsi:type="dcterms:W3CDTF">2010-09-22T22:05:45Z</dcterms:created>
  <dcterms:modified xsi:type="dcterms:W3CDTF">2010-09-27T15:52:52Z</dcterms:modified>
</cp:coreProperties>
</file>